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83" r:id="rId3"/>
    <p:sldMasterId id="2147483701" r:id="rId4"/>
    <p:sldMasterId id="2147483719" r:id="rId5"/>
  </p:sldMasterIdLst>
  <p:notesMasterIdLst>
    <p:notesMasterId r:id="rId117"/>
  </p:notesMasterIdLst>
  <p:sldIdLst>
    <p:sldId id="256" r:id="rId6"/>
    <p:sldId id="335" r:id="rId7"/>
    <p:sldId id="337" r:id="rId8"/>
    <p:sldId id="339" r:id="rId9"/>
    <p:sldId id="341" r:id="rId10"/>
    <p:sldId id="343" r:id="rId11"/>
    <p:sldId id="345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5" r:id="rId20"/>
    <p:sldId id="354" r:id="rId21"/>
    <p:sldId id="356" r:id="rId22"/>
    <p:sldId id="357" r:id="rId23"/>
    <p:sldId id="358" r:id="rId24"/>
    <p:sldId id="359" r:id="rId25"/>
    <p:sldId id="360" r:id="rId26"/>
    <p:sldId id="361" r:id="rId27"/>
    <p:sldId id="363" r:id="rId28"/>
    <p:sldId id="362" r:id="rId29"/>
    <p:sldId id="368" r:id="rId30"/>
    <p:sldId id="364" r:id="rId31"/>
    <p:sldId id="365" r:id="rId32"/>
    <p:sldId id="366" r:id="rId33"/>
    <p:sldId id="367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259" r:id="rId44"/>
    <p:sldId id="292" r:id="rId45"/>
    <p:sldId id="286" r:id="rId46"/>
    <p:sldId id="287" r:id="rId47"/>
    <p:sldId id="288" r:id="rId48"/>
    <p:sldId id="382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3" r:id="rId59"/>
    <p:sldId id="392" r:id="rId60"/>
    <p:sldId id="378" r:id="rId61"/>
    <p:sldId id="379" r:id="rId62"/>
    <p:sldId id="380" r:id="rId63"/>
    <p:sldId id="381" r:id="rId64"/>
    <p:sldId id="289" r:id="rId65"/>
    <p:sldId id="290" r:id="rId66"/>
    <p:sldId id="291" r:id="rId67"/>
    <p:sldId id="293" r:id="rId68"/>
    <p:sldId id="294" r:id="rId69"/>
    <p:sldId id="295" r:id="rId70"/>
    <p:sldId id="296" r:id="rId71"/>
    <p:sldId id="297" r:id="rId72"/>
    <p:sldId id="298" r:id="rId73"/>
    <p:sldId id="326" r:id="rId74"/>
    <p:sldId id="327" r:id="rId75"/>
    <p:sldId id="299" r:id="rId76"/>
    <p:sldId id="261" r:id="rId77"/>
    <p:sldId id="262" r:id="rId78"/>
    <p:sldId id="263" r:id="rId79"/>
    <p:sldId id="264" r:id="rId80"/>
    <p:sldId id="265" r:id="rId81"/>
    <p:sldId id="266" r:id="rId82"/>
    <p:sldId id="267" r:id="rId83"/>
    <p:sldId id="268" r:id="rId84"/>
    <p:sldId id="269" r:id="rId85"/>
    <p:sldId id="270" r:id="rId86"/>
    <p:sldId id="271" r:id="rId87"/>
    <p:sldId id="272" r:id="rId88"/>
    <p:sldId id="300" r:id="rId89"/>
    <p:sldId id="313" r:id="rId90"/>
    <p:sldId id="314" r:id="rId91"/>
    <p:sldId id="315" r:id="rId92"/>
    <p:sldId id="316" r:id="rId93"/>
    <p:sldId id="317" r:id="rId94"/>
    <p:sldId id="318" r:id="rId95"/>
    <p:sldId id="319" r:id="rId96"/>
    <p:sldId id="320" r:id="rId97"/>
    <p:sldId id="321" r:id="rId98"/>
    <p:sldId id="322" r:id="rId99"/>
    <p:sldId id="323" r:id="rId100"/>
    <p:sldId id="324" r:id="rId101"/>
    <p:sldId id="325" r:id="rId102"/>
    <p:sldId id="328" r:id="rId103"/>
    <p:sldId id="329" r:id="rId104"/>
    <p:sldId id="330" r:id="rId105"/>
    <p:sldId id="304" r:id="rId106"/>
    <p:sldId id="305" r:id="rId107"/>
    <p:sldId id="306" r:id="rId108"/>
    <p:sldId id="307" r:id="rId109"/>
    <p:sldId id="308" r:id="rId110"/>
    <p:sldId id="309" r:id="rId111"/>
    <p:sldId id="310" r:id="rId112"/>
    <p:sldId id="311" r:id="rId113"/>
    <p:sldId id="312" r:id="rId114"/>
    <p:sldId id="273" r:id="rId115"/>
    <p:sldId id="394" r:id="rId1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  <a:srgbClr val="00FF00"/>
    <a:srgbClr val="FF6600"/>
    <a:srgbClr val="00FFFF"/>
    <a:srgbClr val="A5F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presProps" Target="pres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viewProps" Target="viewProp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AAD73-CC38-46A2-BACC-6B4E514DCF05}" type="datetimeFigureOut">
              <a:rPr lang="zh-TW" altLang="en-US" smtClean="0"/>
              <a:t>2017/1/5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28883-6776-4E28-8A22-736B661377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351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75C7-98F8-4817-A258-2621D2A5E9C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91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B6A98-E650-4809-9348-011718E7ADE7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413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48C3F-9B3D-45AF-BC2B-072EBC451215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69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4DDA-2451-4EFD-BEA7-378B3A5ACA21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57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AF899-9639-4D31-B463-CACEECC25657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617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0F5B5-5B2E-4228-9F41-6C5DFE90F6FA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482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250ED4-884D-4E41-81A2-0E7A18672134}" type="slidenum">
              <a:rPr lang="en-US" altLang="zh-TW" smtClean="0">
                <a:latin typeface="Euphemia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altLang="zh-TW"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693184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A46941-90CC-4FED-B238-18C9DF163B69}" type="slidenum">
              <a:rPr lang="en-US" altLang="zh-TW" sz="1800" kern="0" smtClean="0">
                <a:solidFill>
                  <a:sysClr val="windowText" lastClr="000000"/>
                </a:solidFill>
              </a:rPr>
              <a:pPr>
                <a:defRPr/>
              </a:pPr>
              <a:t>99</a:t>
            </a:fld>
            <a:endParaRPr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84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9BF60D-4043-46C3-AFF9-CB97DE8CEA5B}" type="slidenum">
              <a:rPr lang="en-US" altLang="zh-TW" sz="1800" kern="0" smtClean="0">
                <a:solidFill>
                  <a:sysClr val="windowText" lastClr="000000"/>
                </a:solidFill>
              </a:rPr>
              <a:pPr>
                <a:defRPr/>
              </a:pPr>
              <a:t>100</a:t>
            </a:fld>
            <a:endParaRPr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99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72FA8-D4E8-4A6B-9AC2-DFBA177527DE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636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8A297-6472-4581-BE69-BB13AC8E65DC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9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2075C7-98F8-4817-A258-2621D2A5E9C9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5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4D702-E10B-4E25-AD52-F7BD4528EF1B}" type="slidenum">
              <a:rPr kumimoji="0" lang="en-US" altLang="zh-TW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8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2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1F883A-5AAD-4045-8EE0-86B35D8DA66E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73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226512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236F87-F58F-4E5F-8B8D-6ECDAEE4C18E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74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908061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DE6333-AFF0-46E6-AEDC-500953209636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78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470384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D6288-F2FC-49D3-B2C6-B19243FF3863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79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875505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CF3C6-0F03-4417-AB26-6176ADCC6BF8}" type="slidenum">
              <a:rPr lang="en-US" altLang="zh-TW" sz="1800" kern="0" smtClean="0">
                <a:solidFill>
                  <a:sysClr val="windowText" lastClr="000000"/>
                </a:solidFill>
                <a:latin typeface="Euphemia"/>
              </a:rPr>
              <a:pPr>
                <a:defRPr/>
              </a:pPr>
              <a:t>80</a:t>
            </a:fld>
            <a:endParaRPr altLang="en-US" sz="1800" kern="0">
              <a:solidFill>
                <a:sysClr val="windowText" lastClr="000000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261998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2B509D-51BD-4630-B169-56C2590DC55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1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125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15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89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41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004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335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5416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941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5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1605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94223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40497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5966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84362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88091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10980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45136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FEBB-6024-4083-B50D-7E68987C0DD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259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2C0B-84CA-463E-B399-18BEAD9716D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223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D77C-A2C1-4671-B4B3-E87C195965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9584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779-4DCB-4349-AFA5-4708030DC65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9038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BF9D-86B8-4C6D-981E-E614A498DF2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870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C976-E557-4469-959D-FE0EB409F55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644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D7C2-CD91-4180-9EF5-0A4FA616D0C7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1A3D-F15F-4B09-AEDC-96997A80FF3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0948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FAA8-3EC6-4952-A24D-C55384642A2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964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FDC4-2C8B-4CA3-9384-02A0158B266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24149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E36A-2DEF-499E-99E2-B51CB94D8A5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786109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A6C1-62D5-4C82-8BBF-236A1F47D5D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775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A9A-93C7-43AB-B0A4-71E7C4E249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011724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73F3-050D-4F41-8C7E-4CB8AB2531B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64048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63C-7541-4AF7-A89D-4A90621EBC6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11722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AAB-EE1A-45DB-855B-D8E7E6884ED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87890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2CB9-65A6-4E54-BE44-AFD93A26BBF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2783007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508C-ABB4-48B3-A028-435B452CE60D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01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2086-4F3C-4BD5-82F3-C91C369FA64D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72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95EBC-54CE-4776-8890-411D30AD6690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02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2B92-30A3-4844-BA1E-18457D42A587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17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88BE-47F5-4580-9F9F-697E965C3501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9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7354-F8C0-4D42-BF6B-6120F529EEB5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49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5A06-E790-4A07-AC83-82DAB21E7A7E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402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6822E-BC8B-4785-A99D-181C10D03324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5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0C23F-2BFE-4C2C-84FF-9BE63063FE4D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5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DFCC-11A6-4A11-9D8D-78F00BA72D4C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631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D823-24A1-4577-9E8C-9274019F867B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9628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665F0-E9EE-485D-BA8C-FA4CED4E7279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49367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86EF-0A23-4231-8EF9-BBAB210EED26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36394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9BBE-75C4-46A4-B87C-F5177B3A08E6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84183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5DFF6-3BE1-4CE7-81CD-612B17279DF4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2030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369F-1B9E-418C-940A-8B6B6D88DAB3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38675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76CD1-1476-487D-B524-2B6C3BA0BAC6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9154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2017/1/5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98030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183970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2017/1/5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6165691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0903738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3706199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2783240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146598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66500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279011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4698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34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0077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1/5/2017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3FAF29-86D3-4E2E-BCD8-4D51CB7A2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3108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9DF7173D-4A5F-40DA-BFB6-E80F2FF95949}" type="datetime1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D895E3B0-D8BB-4DE4-82A4-5552B867D97C}" type="slidenum">
              <a:rPr lang="en-US" altLang="zh-TW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28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1/5/2017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72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jpg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3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3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8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3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3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3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4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190" y="2981083"/>
            <a:ext cx="6849677" cy="3876917"/>
          </a:xfrm>
          <a:prstGeom prst="rect">
            <a:avLst/>
          </a:prstGeom>
        </p:spPr>
      </p:pic>
      <p:sp>
        <p:nvSpPr>
          <p:cNvPr id="6" name="雲朵形圖說文字 5"/>
          <p:cNvSpPr/>
          <p:nvPr/>
        </p:nvSpPr>
        <p:spPr>
          <a:xfrm>
            <a:off x="1233997" y="133165"/>
            <a:ext cx="9152878" cy="2088108"/>
          </a:xfrm>
          <a:prstGeom prst="cloudCallout">
            <a:avLst>
              <a:gd name="adj1" fmla="val 1906"/>
              <a:gd name="adj2" fmla="val 98448"/>
            </a:avLst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I’m starving!!! </a:t>
            </a:r>
          </a:p>
          <a:p>
            <a:pPr algn="ctr"/>
            <a:r>
              <a:rPr lang="en-US" altLang="zh-TW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 want ……</a:t>
            </a:r>
            <a:endParaRPr lang="zh-TW" altLang="en-US" sz="5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15" y="581878"/>
            <a:ext cx="11222886" cy="57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489704" y="2055891"/>
            <a:ext cx="7458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(A) a hot dog       (B) hot dogs     (C) cupcakes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2336" y="155448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What do you want?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58" y="1618488"/>
            <a:ext cx="3744144" cy="50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b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0"/>
          <a:stretch>
            <a:fillRect/>
          </a:stretch>
        </p:blipFill>
        <p:spPr bwMode="auto">
          <a:xfrm>
            <a:off x="2308225" y="2659063"/>
            <a:ext cx="3900488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6435725" y="4918075"/>
            <a:ext cx="5495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eaLnBrk="1" hangingPunct="1"/>
            <a:r>
              <a:rPr lang="en-US" altLang="zh-TW" sz="7200" b="1">
                <a:solidFill>
                  <a:schemeClr val="tx2"/>
                </a:solidFill>
                <a:latin typeface="Comic Sans MS" panose="030F0702030302020204" pitchFamily="66" charset="0"/>
              </a:rPr>
              <a:t>Sam Claflin</a:t>
            </a:r>
            <a:endParaRPr lang="zh-TW" altLang="en-US" sz="7200" b="1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256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3" y="207884"/>
            <a:ext cx="4861266" cy="4861266"/>
          </a:xfrm>
          <a:effectLst>
            <a:softEdge rad="112500"/>
          </a:effectLst>
        </p:spPr>
      </p:pic>
      <p:pic>
        <p:nvPicPr>
          <p:cNvPr id="43011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693738"/>
            <a:ext cx="565467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文字方塊 6"/>
          <p:cNvSpPr txBox="1">
            <a:spLocks noChangeArrowheads="1"/>
          </p:cNvSpPr>
          <p:nvPr/>
        </p:nvSpPr>
        <p:spPr bwMode="auto">
          <a:xfrm>
            <a:off x="5370513" y="4802188"/>
            <a:ext cx="672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Sam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likes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ham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036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3" y="207884"/>
            <a:ext cx="4861266" cy="4861266"/>
          </a:xfrm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5370513" y="4802188"/>
            <a:ext cx="6721475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Sam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likes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jam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07963"/>
            <a:ext cx="43656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0628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3" y="207884"/>
            <a:ext cx="4861266" cy="4861266"/>
          </a:xfrm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5472113" y="4225925"/>
            <a:ext cx="6719887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Sam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likes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and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jam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506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3" y="1139825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711325"/>
            <a:ext cx="33924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3515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806700"/>
            <a:ext cx="648335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5830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751138"/>
            <a:ext cx="7767638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5301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v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12686" r="7951" b="7443"/>
          <a:stretch>
            <a:fillRect/>
          </a:stretch>
        </p:blipFill>
        <p:spPr bwMode="auto">
          <a:xfrm>
            <a:off x="2654300" y="2641600"/>
            <a:ext cx="6143625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2192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013200" y="5219700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This is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11" y="125234"/>
            <a:ext cx="5263512" cy="5263512"/>
          </a:xfr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2526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0"/>
            <a:ext cx="501332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857750" y="4846638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3252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9"/>
          <a:stretch>
            <a:fillRect/>
          </a:stretch>
        </p:blipFill>
        <p:spPr bwMode="auto">
          <a:xfrm>
            <a:off x="122238" y="887413"/>
            <a:ext cx="40100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0091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192338" y="4678363"/>
            <a:ext cx="8921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fan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in his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van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964" y="162866"/>
            <a:ext cx="8496649" cy="4773117"/>
          </a:xfrm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2" t="5559" b="4021"/>
          <a:stretch/>
        </p:blipFill>
        <p:spPr>
          <a:xfrm>
            <a:off x="2192784" y="1509203"/>
            <a:ext cx="2490592" cy="316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95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02336" y="155448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What do you want?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9" y="2373944"/>
            <a:ext cx="4678759" cy="252653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001768" y="2037603"/>
            <a:ext cx="7458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lphaUcParenBoth"/>
            </a:pPr>
            <a:r>
              <a:rPr lang="en-US" altLang="zh-TW" sz="8000" b="1" dirty="0">
                <a:latin typeface="Comic Sans MS" panose="030F0702030302020204" pitchFamily="66" charset="0"/>
              </a:rPr>
              <a:t> a tea</a:t>
            </a:r>
          </a:p>
          <a:p>
            <a:pPr marL="1371600" indent="-1371600">
              <a:buAutoNum type="alphaUcParenBoth"/>
            </a:pPr>
            <a:r>
              <a:rPr lang="en-US" altLang="zh-TW" sz="8000" b="1" dirty="0">
                <a:latin typeface="Comic Sans MS" panose="030F0702030302020204" pitchFamily="66" charset="0"/>
              </a:rPr>
              <a:t> some tea</a:t>
            </a:r>
          </a:p>
          <a:p>
            <a:pPr marL="1371600" indent="-1371600">
              <a:buAutoNum type="alphaUcParenBoth"/>
            </a:pPr>
            <a:r>
              <a:rPr lang="en-US" altLang="zh-TW" sz="8000" b="1" dirty="0">
                <a:latin typeface="Comic Sans MS" panose="030F0702030302020204" pitchFamily="66" charset="0"/>
              </a:rPr>
              <a:t> teas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3" t="13776"/>
          <a:stretch/>
        </p:blipFill>
        <p:spPr>
          <a:xfrm>
            <a:off x="1229708" y="1434662"/>
            <a:ext cx="3736429" cy="4988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57" y="2178097"/>
            <a:ext cx="6239742" cy="350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09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255156" y="0"/>
            <a:ext cx="11190609" cy="784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英語期末考範圍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Unit3~Unit4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zh-TW" altLang="en-US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全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)</a:t>
            </a:r>
            <a:r>
              <a:rPr lang="zh-TW" altLang="en-US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要背單字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、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Phonic+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生活用語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(Starter Unit ~</a:t>
            </a:r>
            <a:r>
              <a:rPr lang="en-US" altLang="zh-TW" sz="72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Unit4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)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、口試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(</a:t>
            </a:r>
            <a:r>
              <a:rPr lang="en-US" altLang="zh-TW" sz="72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Unit4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的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Story Time</a:t>
            </a:r>
            <a:r>
              <a:rPr lang="zh-TW" altLang="en-US" sz="7200" b="1" smtClean="0">
                <a:solidFill>
                  <a:prstClr val="white"/>
                </a:solidFill>
                <a:latin typeface="Comic Sans MS" panose="030F0702030302020204" pitchFamily="66" charset="0"/>
              </a:rPr>
              <a:t>，分組</a:t>
            </a:r>
            <a:r>
              <a:rPr lang="zh-TW" altLang="en-US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上台抽角色發表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770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31314" y="199836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What do you want?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70" y="1970842"/>
            <a:ext cx="3752694" cy="434561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733781" y="2153013"/>
            <a:ext cx="7458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lphaUcParenBoth"/>
            </a:pPr>
            <a:r>
              <a:rPr lang="en-US" altLang="zh-TW" sz="8000" b="1" dirty="0">
                <a:latin typeface="Comic Sans MS" panose="030F0702030302020204" pitchFamily="66" charset="0"/>
              </a:rPr>
              <a:t> a egg</a:t>
            </a:r>
          </a:p>
          <a:p>
            <a:pPr marL="1371600" indent="-1371600">
              <a:buAutoNum type="alphaUcParenBoth"/>
            </a:pPr>
            <a:r>
              <a:rPr lang="en-US" altLang="zh-TW" sz="8000" b="1" dirty="0">
                <a:latin typeface="Comic Sans MS" panose="030F0702030302020204" pitchFamily="66" charset="0"/>
              </a:rPr>
              <a:t> some eggs</a:t>
            </a:r>
          </a:p>
          <a:p>
            <a:pPr marL="1371600" indent="-1371600">
              <a:buAutoNum type="alphaUcParenBoth"/>
            </a:pPr>
            <a:r>
              <a:rPr lang="en-US" altLang="zh-TW" sz="8000" b="1" dirty="0">
                <a:latin typeface="Comic Sans MS" panose="030F0702030302020204" pitchFamily="66" charset="0"/>
              </a:rPr>
              <a:t> an egg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31314" y="199836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What do you want?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5" y="2231135"/>
            <a:ext cx="5228120" cy="392109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275319" y="2037604"/>
            <a:ext cx="7458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lphaUcParenBoth"/>
            </a:pPr>
            <a:r>
              <a:rPr lang="en-US" altLang="zh-TW" sz="8000" b="1" dirty="0">
                <a:latin typeface="Comic Sans MS" panose="030F0702030302020204" pitchFamily="66" charset="0"/>
              </a:rPr>
              <a:t> some milk</a:t>
            </a:r>
          </a:p>
          <a:p>
            <a:pPr marL="1371600" indent="-1371600">
              <a:buAutoNum type="alphaUcParenBoth"/>
            </a:pPr>
            <a:r>
              <a:rPr lang="en-US" altLang="zh-TW" sz="8000" b="1" dirty="0">
                <a:latin typeface="Comic Sans MS" panose="030F0702030302020204" pitchFamily="66" charset="0"/>
              </a:rPr>
              <a:t> some </a:t>
            </a:r>
            <a:r>
              <a:rPr lang="en-US" altLang="zh-TW" sz="8000" b="1" dirty="0" err="1">
                <a:latin typeface="Comic Sans MS" panose="030F0702030302020204" pitchFamily="66" charset="0"/>
              </a:rPr>
              <a:t>mlik</a:t>
            </a:r>
            <a:endParaRPr lang="en-US" altLang="zh-TW" sz="8000" b="1" dirty="0">
              <a:latin typeface="Comic Sans MS" panose="030F0702030302020204" pitchFamily="66" charset="0"/>
            </a:endParaRPr>
          </a:p>
          <a:p>
            <a:pPr marL="1371600" indent="-1371600">
              <a:buAutoNum type="alphaUcParenBoth"/>
            </a:pPr>
            <a:r>
              <a:rPr lang="en-US" altLang="zh-TW" sz="8000" b="1" dirty="0">
                <a:latin typeface="Comic Sans MS" panose="030F0702030302020204" pitchFamily="66" charset="0"/>
              </a:rPr>
              <a:t> a milk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1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31314" y="199836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What do you want?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0" y="2727479"/>
            <a:ext cx="4958688" cy="218182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204298" y="2046482"/>
            <a:ext cx="74582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lphaUcParenBoth"/>
            </a:pPr>
            <a:r>
              <a:rPr lang="en-US" altLang="zh-TW" sz="7200" b="1" dirty="0">
                <a:latin typeface="Comic Sans MS" panose="030F0702030302020204" pitchFamily="66" charset="0"/>
              </a:rPr>
              <a:t> breads</a:t>
            </a:r>
          </a:p>
          <a:p>
            <a:pPr marL="1371600" indent="-1371600">
              <a:buAutoNum type="alphaUcParenBoth"/>
            </a:pPr>
            <a:r>
              <a:rPr lang="en-US" altLang="zh-TW" sz="7200" b="1" dirty="0">
                <a:latin typeface="Comic Sans MS" panose="030F0702030302020204" pitchFamily="66" charset="0"/>
              </a:rPr>
              <a:t> some breed</a:t>
            </a:r>
          </a:p>
          <a:p>
            <a:pPr marL="1371600" indent="-1371600">
              <a:buAutoNum type="alphaUcParenBoth"/>
            </a:pPr>
            <a:r>
              <a:rPr lang="en-US" altLang="zh-TW" sz="7200" b="1" dirty="0">
                <a:latin typeface="Comic Sans MS" panose="030F0702030302020204" pitchFamily="66" charset="0"/>
              </a:rPr>
              <a:t> some bread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4782" y="173203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What do you want?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2" y="2530136"/>
            <a:ext cx="4998720" cy="31242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470627" y="2530136"/>
            <a:ext cx="74582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lphaUcParenBoth"/>
            </a:pPr>
            <a:r>
              <a:rPr lang="en-US" altLang="zh-TW" sz="6000" b="1" dirty="0">
                <a:latin typeface="Comic Sans MS" panose="030F0702030302020204" pitchFamily="66" charset="0"/>
              </a:rPr>
              <a:t> juices</a:t>
            </a:r>
          </a:p>
          <a:p>
            <a:pPr marL="1371600" indent="-1371600">
              <a:buAutoNum type="alphaUcParenBoth"/>
            </a:pPr>
            <a:r>
              <a:rPr lang="en-US" altLang="zh-TW" sz="6000" b="1" dirty="0">
                <a:latin typeface="Comic Sans MS" panose="030F0702030302020204" pitchFamily="66" charset="0"/>
              </a:rPr>
              <a:t> some juice</a:t>
            </a:r>
          </a:p>
          <a:p>
            <a:pPr marL="1371600" indent="-1371600">
              <a:buAutoNum type="alphaUcParenBoth"/>
            </a:pPr>
            <a:r>
              <a:rPr lang="en-US" altLang="zh-TW" sz="6000" b="1" dirty="0">
                <a:latin typeface="Comic Sans MS" panose="030F0702030302020204" pitchFamily="66" charset="0"/>
              </a:rPr>
              <a:t> 5 juice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0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4782" y="173203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What do you want?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2065"/>
            <a:ext cx="5349279" cy="478982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053377" y="2641286"/>
            <a:ext cx="74582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lphaUcParenBoth"/>
            </a:pPr>
            <a:r>
              <a:rPr lang="en-US" altLang="zh-TW" sz="6000" b="1" dirty="0">
                <a:latin typeface="Comic Sans MS" panose="030F0702030302020204" pitchFamily="66" charset="0"/>
              </a:rPr>
              <a:t> 17 cupcake</a:t>
            </a:r>
          </a:p>
          <a:p>
            <a:pPr marL="1371600" indent="-1371600">
              <a:buAutoNum type="alphaUcParenBoth"/>
            </a:pPr>
            <a:r>
              <a:rPr lang="en-US" altLang="zh-TW" sz="6000" b="1" dirty="0">
                <a:latin typeface="Comic Sans MS" panose="030F0702030302020204" pitchFamily="66" charset="0"/>
              </a:rPr>
              <a:t> a cupcake</a:t>
            </a:r>
          </a:p>
          <a:p>
            <a:pPr marL="1371600" indent="-1371600">
              <a:buAutoNum type="alphaUcParenBoth"/>
            </a:pPr>
            <a:r>
              <a:rPr lang="en-US" altLang="zh-TW" sz="6000" b="1" dirty="0">
                <a:latin typeface="Comic Sans MS" panose="030F0702030302020204" pitchFamily="66" charset="0"/>
              </a:rPr>
              <a:t> some cupcakes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2794" y="458679"/>
            <a:ext cx="11256886" cy="969963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rgbClr val="A5FA76"/>
                </a:solidFill>
                <a:latin typeface="Comic Sans MS" panose="030F0702030302020204" pitchFamily="66" charset="0"/>
              </a:rPr>
              <a:t>Let’s check the answers!!!!</a:t>
            </a:r>
            <a:endParaRPr lang="zh-TW" altLang="en-US" sz="6600" b="1" dirty="0">
              <a:solidFill>
                <a:srgbClr val="A5FA7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825" y="1799430"/>
            <a:ext cx="9244824" cy="4219629"/>
          </a:xfrm>
        </p:spPr>
      </p:pic>
    </p:spTree>
    <p:extLst>
      <p:ext uri="{BB962C8B-B14F-4D97-AF65-F5344CB8AC3E}">
        <p14:creationId xmlns:p14="http://schemas.microsoft.com/office/powerpoint/2010/main" val="253190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489704" y="2055891"/>
            <a:ext cx="7458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(A) a hot dog       (B) hot dogs     (C) cupcakes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2336" y="155448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58" y="1618488"/>
            <a:ext cx="3744144" cy="5010912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5719261" y="3300984"/>
            <a:ext cx="5911907" cy="14310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02336" y="155448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9" y="2373944"/>
            <a:ext cx="4678759" cy="252653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001768" y="2037603"/>
            <a:ext cx="7458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a tea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some tea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teas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774923" y="3214911"/>
            <a:ext cx="5911907" cy="14310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249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0025" y="4915076"/>
            <a:ext cx="1219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a hot dog.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27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0897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31314" y="199836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70" y="1970842"/>
            <a:ext cx="3752694" cy="434561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733781" y="2153013"/>
            <a:ext cx="7458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a egg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some eggs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an egg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213234" y="4614879"/>
            <a:ext cx="5911907" cy="14310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437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31314" y="199836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5" y="2231135"/>
            <a:ext cx="5228120" cy="392109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275319" y="2037604"/>
            <a:ext cx="7458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some milk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some </a:t>
            </a:r>
            <a:r>
              <a:rPr kumimoji="0" lang="en-US" altLang="zh-TW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mlik</a:t>
            </a:r>
            <a:endParaRPr kumimoji="0" lang="en-US" altLang="zh-TW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a milk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6280093" y="1960455"/>
            <a:ext cx="5911907" cy="14310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48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31314" y="199836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0" y="2727479"/>
            <a:ext cx="4958688" cy="218182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159910" y="2110230"/>
            <a:ext cx="74582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breads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some breed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some bread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6509374" y="4313038"/>
            <a:ext cx="5911907" cy="14310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602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4782" y="173203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2" y="2530136"/>
            <a:ext cx="4998720" cy="31242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417361" y="2530136"/>
            <a:ext cx="74582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juices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some juice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5 juice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6190516" y="3611703"/>
            <a:ext cx="5911907" cy="14310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9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4782" y="173203"/>
            <a:ext cx="1122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2065"/>
            <a:ext cx="5349279" cy="478982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053377" y="2641286"/>
            <a:ext cx="74582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17 cupcake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a cupcake</a:t>
            </a:r>
          </a:p>
          <a:p>
            <a:pPr marL="1371600" marR="0" lvl="0" indent="-1371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some cupcakes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6518251" y="4508347"/>
            <a:ext cx="5911907" cy="14310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13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06" y="1255126"/>
            <a:ext cx="7947340" cy="560287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338003" y="186430"/>
            <a:ext cx="9161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Story Time</a:t>
            </a:r>
            <a:endParaRPr lang="zh-TW" alt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275208"/>
            <a:ext cx="12313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300" b="1" dirty="0">
                <a:latin typeface="Comic Sans MS" panose="030F0702030302020204" pitchFamily="66" charset="0"/>
              </a:rPr>
              <a:t>Danny’s mom: Come here, kids.</a:t>
            </a:r>
          </a:p>
          <a:p>
            <a:r>
              <a:rPr lang="en-US" altLang="zh-TW" sz="5300" b="1" dirty="0">
                <a:latin typeface="Comic Sans MS" panose="030F0702030302020204" pitchFamily="66" charset="0"/>
              </a:rPr>
              <a:t>Danny: What do you want, Irene?</a:t>
            </a:r>
          </a:p>
          <a:p>
            <a:r>
              <a:rPr lang="en-US" altLang="zh-TW" sz="5300" b="1" dirty="0">
                <a:latin typeface="Comic Sans MS" panose="030F0702030302020204" pitchFamily="66" charset="0"/>
              </a:rPr>
              <a:t>Irene: I want a </a:t>
            </a:r>
            <a:r>
              <a:rPr lang="en-US" altLang="zh-TW" sz="5300" b="1" u="sng" dirty="0">
                <a:latin typeface="Comic Sans MS" panose="030F0702030302020204" pitchFamily="66" charset="0"/>
              </a:rPr>
              <a:t>hot dog</a:t>
            </a:r>
            <a:r>
              <a:rPr lang="en-US" altLang="zh-TW" sz="5300" b="1" dirty="0">
                <a:latin typeface="Comic Sans MS" panose="030F0702030302020204" pitchFamily="66" charset="0"/>
              </a:rPr>
              <a:t>. Thank you.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11481"/>
          <a:stretch/>
        </p:blipFill>
        <p:spPr>
          <a:xfrm>
            <a:off x="2460593" y="2860531"/>
            <a:ext cx="6816571" cy="39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71022" y="266330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200" b="1" dirty="0">
                <a:latin typeface="Comic Sans MS" panose="030F0702030302020204" pitchFamily="66" charset="0"/>
              </a:rPr>
              <a:t>Danny: What do you want, Miss Lee?</a:t>
            </a:r>
          </a:p>
          <a:p>
            <a:r>
              <a:rPr lang="en-US" altLang="zh-TW" sz="5000" b="1" dirty="0">
                <a:latin typeface="Comic Sans MS" panose="030F0702030302020204" pitchFamily="66" charset="0"/>
              </a:rPr>
              <a:t>Miss Lee: I want </a:t>
            </a:r>
            <a:r>
              <a:rPr lang="en-US" altLang="zh-TW" sz="5000" b="1" u="sng" dirty="0">
                <a:latin typeface="Comic Sans MS" panose="030F0702030302020204" pitchFamily="66" charset="0"/>
              </a:rPr>
              <a:t>two cupcakes</a:t>
            </a:r>
            <a:r>
              <a:rPr lang="en-US" altLang="zh-TW" sz="5000" b="1" dirty="0">
                <a:latin typeface="Comic Sans MS" panose="030F0702030302020204" pitchFamily="66" charset="0"/>
              </a:rPr>
              <a:t>, please. </a:t>
            </a:r>
          </a:p>
          <a:p>
            <a:r>
              <a:rPr lang="en-US" altLang="zh-TW" sz="5200" b="1" dirty="0">
                <a:latin typeface="Comic Sans MS" panose="030F0702030302020204" pitchFamily="66" charset="0"/>
              </a:rPr>
              <a:t>Danny: Here you are. </a:t>
            </a:r>
          </a:p>
          <a:p>
            <a:r>
              <a:rPr lang="en-US" altLang="zh-TW" sz="5200" b="1" dirty="0">
                <a:latin typeface="Comic Sans MS" panose="030F0702030302020204" pitchFamily="66" charset="0"/>
              </a:rPr>
              <a:t>Miss Lee: Thank you, Danny.</a:t>
            </a:r>
            <a:endParaRPr lang="zh-TW" altLang="en-US" sz="5200" b="1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1865"/>
          <a:stretch/>
        </p:blipFill>
        <p:spPr>
          <a:xfrm>
            <a:off x="3075556" y="3630967"/>
            <a:ext cx="5497683" cy="32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71022" y="266330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200" b="1" dirty="0">
                <a:latin typeface="Comic Sans MS" panose="030F0702030302020204" pitchFamily="66" charset="0"/>
              </a:rPr>
              <a:t>Danny: What do you want, Owen?</a:t>
            </a:r>
          </a:p>
          <a:p>
            <a:r>
              <a:rPr lang="en-US" altLang="zh-TW" sz="5000" b="1" dirty="0">
                <a:latin typeface="Comic Sans MS" panose="030F0702030302020204" pitchFamily="66" charset="0"/>
              </a:rPr>
              <a:t>Owen: Hmm…Let me see. </a:t>
            </a:r>
          </a:p>
          <a:p>
            <a:r>
              <a:rPr lang="en-US" altLang="zh-TW" sz="5200" b="1" dirty="0">
                <a:latin typeface="Comic Sans MS" panose="030F0702030302020204" pitchFamily="66" charset="0"/>
              </a:rPr>
              <a:t>        What are these? </a:t>
            </a:r>
          </a:p>
          <a:p>
            <a:r>
              <a:rPr lang="en-US" altLang="zh-TW" sz="5200" b="1" dirty="0">
                <a:latin typeface="Comic Sans MS" panose="030F0702030302020204" pitchFamily="66" charset="0"/>
              </a:rPr>
              <a:t>Danny: They’re </a:t>
            </a:r>
            <a:r>
              <a:rPr lang="en-US" altLang="zh-TW" sz="5200" b="1" u="sng" dirty="0">
                <a:latin typeface="Comic Sans MS" panose="030F0702030302020204" pitchFamily="66" charset="0"/>
              </a:rPr>
              <a:t>eggs</a:t>
            </a:r>
            <a:r>
              <a:rPr lang="en-US" altLang="zh-TW" sz="5200" b="1" dirty="0">
                <a:latin typeface="Comic Sans MS" panose="030F0702030302020204" pitchFamily="66" charset="0"/>
              </a:rPr>
              <a:t>. </a:t>
            </a:r>
            <a:endParaRPr lang="zh-TW" altLang="en-US" sz="5200" b="1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599" y="3713049"/>
            <a:ext cx="7221739" cy="31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0819" y="142042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200" b="1" dirty="0">
                <a:latin typeface="Comic Sans MS" panose="030F0702030302020204" pitchFamily="66" charset="0"/>
              </a:rPr>
              <a:t>Danny: Hurry up!</a:t>
            </a:r>
          </a:p>
          <a:p>
            <a:r>
              <a:rPr lang="en-US" altLang="zh-TW" sz="5000" b="1" dirty="0">
                <a:latin typeface="Comic Sans MS" panose="030F0702030302020204" pitchFamily="66" charset="0"/>
              </a:rPr>
              <a:t>Owen: I want some bread, please.</a:t>
            </a:r>
          </a:p>
          <a:p>
            <a:r>
              <a:rPr lang="en-US" altLang="zh-TW" sz="5000" b="1" dirty="0">
                <a:latin typeface="Comic Sans MS" panose="030F0702030302020204" pitchFamily="66" charset="0"/>
              </a:rPr>
              <a:t>        Thanks, Dino.</a:t>
            </a:r>
            <a:endParaRPr lang="en-US" altLang="zh-TW" sz="5200" b="1" dirty="0">
              <a:latin typeface="Comic Sans MS" panose="030F0702030302020204" pitchFamily="66" charset="0"/>
            </a:endParaRPr>
          </a:p>
          <a:p>
            <a:r>
              <a:rPr lang="en-US" altLang="zh-TW" sz="5200" b="1" dirty="0">
                <a:latin typeface="Comic Sans MS" panose="030F0702030302020204" pitchFamily="66" charset="0"/>
              </a:rPr>
              <a:t>Dino: Hey! That’s my bread!</a:t>
            </a:r>
            <a:endParaRPr lang="zh-TW" altLang="en-US" sz="5200" b="1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06" y="3404474"/>
            <a:ext cx="3453526" cy="34535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127" y="3404474"/>
            <a:ext cx="2608074" cy="34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53358" y="4773890"/>
            <a:ext cx="110852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an egg. 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5619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3" y="1864311"/>
            <a:ext cx="10075408" cy="499368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512519" y="372861"/>
            <a:ext cx="9161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do a role play!</a:t>
            </a:r>
            <a:endParaRPr lang="zh-TW" alt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275208"/>
            <a:ext cx="12313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Danny’s mom: Come here, kids.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What do you want, Irene?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Irene: I want a </a:t>
            </a:r>
            <a:r>
              <a:rPr kumimoji="0" lang="en-US" altLang="zh-TW" sz="53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hot dog</a:t>
            </a:r>
            <a:r>
              <a:rPr kumimoji="0" lang="en-US" altLang="zh-TW" sz="5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 Thank you.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11481"/>
          <a:stretch/>
        </p:blipFill>
        <p:spPr>
          <a:xfrm>
            <a:off x="2460593" y="2860531"/>
            <a:ext cx="6816571" cy="39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71022" y="266330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What do you want, Miss Lee?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Miss Lee: I want </a:t>
            </a:r>
            <a:r>
              <a:rPr kumimoji="0" lang="en-US" altLang="zh-TW" sz="50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two cupcakes</a:t>
            </a: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, please.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Here you are.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Miss Lee: Thank you, Danny.</a:t>
            </a:r>
            <a:endParaRPr kumimoji="0" lang="zh-TW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1865"/>
          <a:stretch/>
        </p:blipFill>
        <p:spPr>
          <a:xfrm>
            <a:off x="3075556" y="3630967"/>
            <a:ext cx="5497683" cy="32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71022" y="266330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What do you want, Owen?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Owen: Hmm…Let me see.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     What are these?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They’re </a:t>
            </a:r>
            <a:r>
              <a:rPr kumimoji="0" lang="en-US" altLang="zh-TW" sz="5200" b="1" i="0" u="sng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eggs</a:t>
            </a: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5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599" y="3713049"/>
            <a:ext cx="7221739" cy="31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0819" y="142042"/>
            <a:ext cx="1241098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Danny: Hurry up!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Owen: I want some bread, please.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     Thanks, Dino.</a:t>
            </a:r>
            <a:endParaRPr kumimoji="0" lang="en-US" altLang="zh-TW" sz="5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Dino: Hey! That’s my bread!</a:t>
            </a:r>
            <a:endParaRPr kumimoji="0" lang="zh-TW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06" y="3404474"/>
            <a:ext cx="3453526" cy="34535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127" y="3404474"/>
            <a:ext cx="2608074" cy="34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8"/>
          <p:cNvSpPr txBox="1">
            <a:spLocks noChangeArrowheads="1"/>
          </p:cNvSpPr>
          <p:nvPr/>
        </p:nvSpPr>
        <p:spPr bwMode="auto">
          <a:xfrm>
            <a:off x="711001" y="430854"/>
            <a:ext cx="276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>
                <a:solidFill>
                  <a:srgbClr val="DADADA"/>
                </a:solidFill>
                <a:latin typeface="Comic Sans MS" panose="030F0702030302020204" pitchFamily="66" charset="0"/>
              </a:rPr>
              <a:t>P60</a:t>
            </a:r>
            <a:endParaRPr lang="zh-TW" altLang="en-US" sz="480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472" y="136565"/>
            <a:ext cx="7513195" cy="16250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874" y="1872308"/>
            <a:ext cx="7548705" cy="49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49909" y="3145514"/>
            <a:ext cx="4589756" cy="344231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805" y="269621"/>
            <a:ext cx="3301587" cy="232380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579" y="3055327"/>
            <a:ext cx="4423494" cy="362268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85926" y="695749"/>
            <a:ext cx="7297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Here you are!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8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95" y="2123196"/>
            <a:ext cx="4333875" cy="43338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716" y="2044468"/>
            <a:ext cx="4915269" cy="44167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542190" y="420541"/>
            <a:ext cx="7297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Hurry up!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155" y="213897"/>
            <a:ext cx="7956288" cy="43553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814221" y="5107951"/>
            <a:ext cx="9377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Let’s sing!!!!p63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38" y="125413"/>
            <a:ext cx="4821237" cy="15986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10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4" r="8604" b="28413"/>
          <a:stretch>
            <a:fillRect/>
          </a:stretch>
        </p:blipFill>
        <p:spPr bwMode="auto">
          <a:xfrm>
            <a:off x="0" y="1952625"/>
            <a:ext cx="121920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9730033" y="3594100"/>
            <a:ext cx="2779712" cy="3492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47109" name="文字方塊 8"/>
          <p:cNvSpPr txBox="1">
            <a:spLocks noChangeArrowheads="1"/>
          </p:cNvSpPr>
          <p:nvPr/>
        </p:nvSpPr>
        <p:spPr bwMode="auto">
          <a:xfrm>
            <a:off x="8567738" y="1277938"/>
            <a:ext cx="276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>
                <a:solidFill>
                  <a:srgbClr val="DADADA"/>
                </a:solidFill>
                <a:latin typeface="Comic Sans MS" panose="030F0702030302020204" pitchFamily="66" charset="0"/>
              </a:rPr>
              <a:t>P64~P65</a:t>
            </a:r>
            <a:endParaRPr lang="zh-TW" altLang="en-US" sz="480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3349" y="4915076"/>
            <a:ext cx="133445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a cupcake.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6245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0" dirty="0">
                <a:latin typeface="Arial Black" panose="020B0A04020102020204" pitchFamily="34" charset="0"/>
              </a:rPr>
              <a:t>-</a:t>
            </a:r>
            <a:r>
              <a:rPr lang="en-US" altLang="zh-TW" sz="20000" dirty="0" err="1">
                <a:latin typeface="Arial Black" panose="020B0A04020102020204" pitchFamily="34" charset="0"/>
              </a:rPr>
              <a:t>ug</a:t>
            </a:r>
            <a:endParaRPr lang="zh-TW" altLang="en-US" sz="20000" dirty="0">
              <a:latin typeface="Arial Black" panose="020B0A040201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0" dirty="0">
                <a:latin typeface="Arial Black" panose="020B0A04020102020204" pitchFamily="34" charset="0"/>
              </a:rPr>
              <a:t>-un</a:t>
            </a:r>
            <a:endParaRPr lang="zh-TW" altLang="en-US" sz="20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01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637" y="3612471"/>
            <a:ext cx="2919274" cy="291927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24" y="3407545"/>
            <a:ext cx="47434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877" y="3796885"/>
            <a:ext cx="3061115" cy="30611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91" y="3483074"/>
            <a:ext cx="3668398" cy="33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13" y="3482405"/>
            <a:ext cx="4762500" cy="30003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25" y="3482405"/>
            <a:ext cx="4513642" cy="29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This is a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bug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379" y="1673440"/>
            <a:ext cx="6906829" cy="51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6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381740" y="386380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bug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is in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mug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193" y="1958821"/>
            <a:ext cx="4899179" cy="48991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16" y="2758921"/>
            <a:ext cx="1675290" cy="13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02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683579" y="192910"/>
            <a:ext cx="112302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mug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is on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rug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7" y="3723345"/>
            <a:ext cx="11109961" cy="26817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991" y="2601157"/>
            <a:ext cx="2957374" cy="29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7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un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f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6" y="3416746"/>
            <a:ext cx="5867207" cy="33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r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456" y="3591710"/>
            <a:ext cx="5784357" cy="32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u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47" y="3562350"/>
            <a:ext cx="6096000" cy="32956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730" y="3505402"/>
            <a:ext cx="3322058" cy="33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5" y="5077001"/>
            <a:ext cx="120872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some bread.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 b="14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9536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 like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728" y="1790607"/>
            <a:ext cx="6621170" cy="46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219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902998" y="358442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 like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run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389" y="1642923"/>
            <a:ext cx="4416652" cy="501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599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124287" y="192910"/>
            <a:ext cx="12067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It’s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fun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to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run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in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98" y="2056659"/>
            <a:ext cx="9467814" cy="43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371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870012" y="528422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This is a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bug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870012" y="2153036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bug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is in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mug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961747" y="3841633"/>
            <a:ext cx="112302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mug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is on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rug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689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870012" y="528422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bug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870012" y="2153036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bug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’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in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mug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961747" y="3841633"/>
            <a:ext cx="112302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mug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’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on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rug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070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506027" y="1176492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 like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506027" y="2622247"/>
            <a:ext cx="102400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 like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run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506027" y="3965919"/>
            <a:ext cx="12067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It’s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fun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to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run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in the 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sun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4005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ock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91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14" y="3284738"/>
            <a:ext cx="3705225" cy="28194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9756"/>
          <a:stretch/>
        </p:blipFill>
        <p:spPr>
          <a:xfrm>
            <a:off x="5440293" y="3284738"/>
            <a:ext cx="4883089" cy="29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89" y="3501825"/>
            <a:ext cx="6317505" cy="33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og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30" y="3403477"/>
            <a:ext cx="3454523" cy="34545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83" y="3344663"/>
            <a:ext cx="3724737" cy="34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9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8632" y="4915076"/>
            <a:ext cx="113347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some juice.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2481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239" y="1811106"/>
            <a:ext cx="7570341" cy="5046894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15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6707"/>
          <a:stretch/>
        </p:blipFill>
        <p:spPr>
          <a:xfrm>
            <a:off x="1181006" y="1333924"/>
            <a:ext cx="9667505" cy="5524076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1340528" y="386380"/>
            <a:ext cx="92812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04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140" y="1811045"/>
            <a:ext cx="4798381" cy="47983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6751" t="25527" r="17610" b="53729"/>
          <a:stretch/>
        </p:blipFill>
        <p:spPr>
          <a:xfrm rot="3082004">
            <a:off x="6604987" y="3562164"/>
            <a:ext cx="2938508" cy="1296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683579" y="192910"/>
            <a:ext cx="1123025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 </a:t>
            </a:r>
            <a:r>
              <a:rPr lang="en-US" altLang="zh-TW" sz="7200" b="1" dirty="0">
                <a:latin typeface="Comic Sans MS" panose="030F0702030302020204" pitchFamily="66" charset="0"/>
              </a:rPr>
              <a:t>with a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hog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08" y="3320249"/>
            <a:ext cx="5642584" cy="30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85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21055" y="159798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476901" y="556234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14" y="3477087"/>
            <a:ext cx="7054903" cy="31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127587" y="71019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645577" y="467457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491" y="3172118"/>
            <a:ext cx="8960583" cy="360967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736664" y="3172118"/>
            <a:ext cx="9156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  <a:latin typeface="Arial Black" panose="020B0A04020102020204" pitchFamily="34" charset="0"/>
              </a:rPr>
              <a:t>Ayers Rock in Australia</a:t>
            </a:r>
            <a:endParaRPr lang="zh-TW" altLang="en-US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127587" y="71019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752109" y="46745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609" y="3260470"/>
            <a:ext cx="6593096" cy="34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555" y="2811500"/>
            <a:ext cx="3809524" cy="38095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969" y="2630049"/>
            <a:ext cx="4048125" cy="39909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45" y="2630049"/>
            <a:ext cx="3066773" cy="3962271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158458" y="215048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4312034" y="1352869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These are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locks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416" y="1397354"/>
            <a:ext cx="5768173" cy="5396446"/>
          </a:xfrm>
          <a:prstGeom prst="rect">
            <a:avLst/>
          </a:prstGeom>
        </p:spPr>
      </p:pic>
      <p:sp>
        <p:nvSpPr>
          <p:cNvPr id="3" name="文字方塊 6"/>
          <p:cNvSpPr txBox="1">
            <a:spLocks noChangeArrowheads="1"/>
          </p:cNvSpPr>
          <p:nvPr/>
        </p:nvSpPr>
        <p:spPr bwMode="auto">
          <a:xfrm>
            <a:off x="2440019" y="197025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035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284" y="2505349"/>
            <a:ext cx="6571649" cy="435265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80557">
            <a:off x="4707468" y="2888954"/>
            <a:ext cx="1387573" cy="20813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3420">
            <a:off x="7002446" y="3136907"/>
            <a:ext cx="1074171" cy="1074171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79899" y="197025"/>
            <a:ext cx="1024008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lock and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 are on the rock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36" y="3995928"/>
            <a:ext cx="2593848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62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713035" y="681655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713035" y="2015307"/>
            <a:ext cx="92812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807404" y="3434863"/>
            <a:ext cx="1123025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 </a:t>
            </a:r>
            <a:r>
              <a:rPr lang="en-US" altLang="zh-TW" sz="7200" b="1" dirty="0">
                <a:latin typeface="Comic Sans MS" panose="030F0702030302020204" pitchFamily="66" charset="0"/>
              </a:rPr>
              <a:t>with a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log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6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6215" y="4997253"/>
            <a:ext cx="1189671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some milk.</a:t>
            </a:r>
            <a:endParaRPr kumimoji="0" lang="zh-TW" altLang="en-US" sz="1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 b="19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6564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529933" y="386498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529933" y="1807874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529933" y="3229250"/>
            <a:ext cx="1024008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latin typeface="Comic Sans MS" panose="030F0702030302020204" pitchFamily="66" charset="0"/>
              </a:rPr>
              <a:t> and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 are on the rock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076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-it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225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ip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3340812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30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2"/>
            <a:ext cx="4386262" cy="3212935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 err="1">
                <a:solidFill>
                  <a:prstClr val="white"/>
                </a:solidFill>
                <a:latin typeface="Comic Sans MS" panose="030F0702030302020204" pitchFamily="66" charset="0"/>
              </a:rPr>
              <a:t>ip</a:t>
            </a:r>
            <a:endParaRPr lang="en-US" altLang="zh-TW" sz="20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159712" y="239712"/>
            <a:ext cx="2439987" cy="273367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1" y="3629646"/>
            <a:ext cx="5724032" cy="32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17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697631" y="91965"/>
            <a:ext cx="4386262" cy="3275997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 err="1">
                <a:solidFill>
                  <a:prstClr val="white"/>
                </a:solidFill>
                <a:latin typeface="Comic Sans MS" panose="030F0702030302020204" pitchFamily="66" charset="0"/>
              </a:rPr>
              <a:t>ip</a:t>
            </a:r>
            <a:endParaRPr lang="en-US" altLang="zh-TW" sz="20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endParaRPr lang="zh-TW" altLang="en-US" sz="20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00" y="3514287"/>
            <a:ext cx="3343713" cy="33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706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6"/>
          <p:cNvSpPr txBox="1">
            <a:spLocks noChangeArrowheads="1"/>
          </p:cNvSpPr>
          <p:nvPr/>
        </p:nvSpPr>
        <p:spPr bwMode="auto">
          <a:xfrm>
            <a:off x="2919413" y="5402263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Zip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 your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lip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25" y="189186"/>
            <a:ext cx="10378967" cy="49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746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485039" y="5293926"/>
            <a:ext cx="10706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tea.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01" y="-1"/>
            <a:ext cx="9386395" cy="52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359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686909" y="3803102"/>
            <a:ext cx="107137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Zip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lip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tea.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3" y="204951"/>
            <a:ext cx="6404744" cy="307427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88" y="204951"/>
            <a:ext cx="5702422" cy="32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77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endParaRPr lang="zh-TW" altLang="en-US" sz="200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8" y="2855200"/>
            <a:ext cx="4133193" cy="39471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12" y="2855200"/>
            <a:ext cx="3909192" cy="39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076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1245476" y="168275"/>
            <a:ext cx="3272549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</a:t>
            </a:r>
            <a:endParaRPr lang="zh-TW" altLang="en-US" sz="200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4" y="2694918"/>
            <a:ext cx="5050221" cy="38950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62" y="2836807"/>
            <a:ext cx="6272616" cy="275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4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38151" y="4915076"/>
            <a:ext cx="1175384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some tea.</a:t>
            </a:r>
            <a:endParaRPr kumimoji="0" lang="zh-TW" altLang="en-US" sz="1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8" b="18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860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22513" y="-158750"/>
            <a:ext cx="2209800" cy="29559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02" y="3075305"/>
            <a:ext cx="4933950" cy="3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358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764180" y="514087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Don’t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quit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25" y="238781"/>
            <a:ext cx="8724243" cy="46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172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737944" y="516001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Sit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for a bit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5" y="0"/>
            <a:ext cx="6595898" cy="50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327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37446" y="5284952"/>
            <a:ext cx="11254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You can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sit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by the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kit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9" y="101435"/>
            <a:ext cx="5266887" cy="52668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23" y="726858"/>
            <a:ext cx="3810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00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-ell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4092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10616" r="3130" b="8220"/>
          <a:stretch/>
        </p:blipFill>
        <p:spPr>
          <a:xfrm>
            <a:off x="2494656" y="2626866"/>
            <a:ext cx="5992396" cy="423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1688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033588" y="0"/>
            <a:ext cx="2439987" cy="273367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33" y="3018408"/>
            <a:ext cx="6817967" cy="383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56015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096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5" b="14687"/>
          <a:stretch>
            <a:fillRect/>
          </a:stretch>
        </p:blipFill>
        <p:spPr bwMode="auto">
          <a:xfrm>
            <a:off x="3579813" y="2651125"/>
            <a:ext cx="494347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4096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6"/>
          <p:cNvSpPr txBox="1">
            <a:spLocks noChangeArrowheads="1"/>
          </p:cNvSpPr>
          <p:nvPr/>
        </p:nvSpPr>
        <p:spPr bwMode="auto">
          <a:xfrm>
            <a:off x="2919413" y="5402263"/>
            <a:ext cx="672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This is a </a:t>
            </a:r>
            <a:r>
              <a:rPr kumimoji="0" lang="en-US" altLang="zh-TW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25" y="167379"/>
            <a:ext cx="6980903" cy="523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72347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371600" y="5083175"/>
            <a:ext cx="10706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The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632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88925"/>
            <a:ext cx="6765925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098">
            <a:off x="8594725" y="623888"/>
            <a:ext cx="23876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152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295274"/>
            <a:ext cx="4019550" cy="20097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04773"/>
            <a:ext cx="7915275" cy="73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775325" y="4181475"/>
            <a:ext cx="67198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Oh! The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has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ten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pens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7" y="191729"/>
            <a:ext cx="5463005" cy="386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8172" r="16244" b="6666"/>
          <a:stretch/>
        </p:blipFill>
        <p:spPr>
          <a:xfrm>
            <a:off x="0" y="191729"/>
            <a:ext cx="5539583" cy="494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62663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3" y="2586754"/>
            <a:ext cx="4271246" cy="4271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06" y="2476500"/>
            <a:ext cx="3302249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7767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74" y="2585111"/>
            <a:ext cx="9081352" cy="416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2296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22513" y="-158750"/>
            <a:ext cx="2209800" cy="29559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</a:t>
            </a:r>
            <a:endParaRPr kumimoji="0" lang="zh-TW" altLang="en-US" sz="20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5" y="2897442"/>
            <a:ext cx="5438166" cy="390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51" y="2956437"/>
            <a:ext cx="5593996" cy="378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9237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013200" y="5219700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has a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451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r="5794"/>
          <a:stretch>
            <a:fillRect/>
          </a:stretch>
        </p:blipFill>
        <p:spPr bwMode="auto">
          <a:xfrm>
            <a:off x="2684463" y="200025"/>
            <a:ext cx="6223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136">
            <a:off x="2662237" y="2508251"/>
            <a:ext cx="1497013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2340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895600" y="5038725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can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5539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55588"/>
            <a:ext cx="73485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1427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46050"/>
            <a:ext cx="73945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6050"/>
            <a:ext cx="27479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4568">
            <a:off x="2916238" y="808038"/>
            <a:ext cx="1408112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729163" y="4622800"/>
            <a:ext cx="8921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can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yell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and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the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bell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DADADA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0" cap="none" spc="0" normalizeH="0" baseline="0" noProof="0" dirty="0">
              <a:ln>
                <a:noFill/>
              </a:ln>
              <a:solidFill>
                <a:srgbClr val="DADADA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2278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3825" y="1722268"/>
            <a:ext cx="5325999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-am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-an</a:t>
            </a:r>
            <a:endParaRPr kumimoji="0" lang="zh-TW" altLang="en-US" sz="2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542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zh-TW" alt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83" y="2618913"/>
            <a:ext cx="6682336" cy="423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04974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4729163" y="239713"/>
            <a:ext cx="4386262" cy="2165350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0" b="1" kern="0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033588" y="168275"/>
            <a:ext cx="2439987" cy="223678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</a:t>
            </a:r>
            <a:endParaRPr lang="zh-TW" altLang="en-US" sz="15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3"/>
          <a:stretch>
            <a:fillRect/>
          </a:stretch>
        </p:blipFill>
        <p:spPr bwMode="auto">
          <a:xfrm>
            <a:off x="185738" y="2733675"/>
            <a:ext cx="1200626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5313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1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2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2184</TotalTime>
  <Words>922</Words>
  <Application>Microsoft Office PowerPoint</Application>
  <PresentationFormat>寬螢幕</PresentationFormat>
  <Paragraphs>247</Paragraphs>
  <Slides>111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111</vt:i4>
      </vt:variant>
    </vt:vector>
  </HeadingPairs>
  <TitlesOfParts>
    <vt:vector size="130" baseType="lpstr">
      <vt:lpstr>Microsoft JhengHei UI</vt:lpstr>
      <vt:lpstr>微軟正黑體</vt:lpstr>
      <vt:lpstr>新細明體</vt:lpstr>
      <vt:lpstr>Arial</vt:lpstr>
      <vt:lpstr>Arial Black</vt:lpstr>
      <vt:lpstr>Calibri</vt:lpstr>
      <vt:lpstr>Calibri Light</vt:lpstr>
      <vt:lpstr>Calisto MT</vt:lpstr>
      <vt:lpstr>Century Gothic</vt:lpstr>
      <vt:lpstr>Comic Sans MS</vt:lpstr>
      <vt:lpstr>Euphemia</vt:lpstr>
      <vt:lpstr>Trebuchet MS</vt:lpstr>
      <vt:lpstr>Wingdings 2</vt:lpstr>
      <vt:lpstr>Wingdings 3</vt:lpstr>
      <vt:lpstr>絲縷</vt:lpstr>
      <vt:lpstr>石板</vt:lpstr>
      <vt:lpstr>1_石板</vt:lpstr>
      <vt:lpstr>2_石板</vt:lpstr>
      <vt:lpstr>回顧</vt:lpstr>
      <vt:lpstr>PowerPoint 簡報</vt:lpstr>
      <vt:lpstr>fly</vt:lpstr>
      <vt:lpstr>jump</vt:lpstr>
      <vt:lpstr>swim</vt:lpstr>
      <vt:lpstr>sing</vt:lpstr>
      <vt:lpstr>sing</vt:lpstr>
      <vt:lpstr>swim</vt:lpstr>
      <vt:lpstr>swim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Let’s check the answers!!!!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98</cp:revision>
  <dcterms:created xsi:type="dcterms:W3CDTF">2016-10-27T07:37:11Z</dcterms:created>
  <dcterms:modified xsi:type="dcterms:W3CDTF">2017-01-05T00:54:56Z</dcterms:modified>
</cp:coreProperties>
</file>